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96" r:id="rId4"/>
  </p:sldMasterIdLst>
  <p:sldIdLst>
    <p:sldId id="262" r:id="rId5"/>
  </p:sldIdLst>
  <p:sldSz cx="6011863" cy="10691813"/>
  <p:notesSz cx="6858000" cy="9144000"/>
  <p:embeddedFontLst>
    <p:embeddedFont>
      <p:font typeface="Aptos Black" panose="020B0004020202020204" pitchFamily="34" charset="0"/>
      <p:bold r:id="rId6"/>
      <p:boldItalic r:id="rId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21"/>
    <a:srgbClr val="C0A9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668" y="-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font" Target="fonts/font2.fntdata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0890" y="1749795"/>
            <a:ext cx="5110084" cy="3722335"/>
          </a:xfrm>
        </p:spPr>
        <p:txBody>
          <a:bodyPr anchor="b"/>
          <a:lstStyle>
            <a:lvl1pPr algn="ctr">
              <a:defRPr sz="3945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1483" y="5615678"/>
            <a:ext cx="4508897" cy="2581379"/>
          </a:xfrm>
        </p:spPr>
        <p:txBody>
          <a:bodyPr/>
          <a:lstStyle>
            <a:lvl1pPr marL="0" indent="0" algn="ctr">
              <a:buNone/>
              <a:defRPr sz="1578"/>
            </a:lvl1pPr>
            <a:lvl2pPr marL="300609" indent="0" algn="ctr">
              <a:buNone/>
              <a:defRPr sz="1315"/>
            </a:lvl2pPr>
            <a:lvl3pPr marL="601218" indent="0" algn="ctr">
              <a:buNone/>
              <a:defRPr sz="1184"/>
            </a:lvl3pPr>
            <a:lvl4pPr marL="901827" indent="0" algn="ctr">
              <a:buNone/>
              <a:defRPr sz="1052"/>
            </a:lvl4pPr>
            <a:lvl5pPr marL="1202436" indent="0" algn="ctr">
              <a:buNone/>
              <a:defRPr sz="1052"/>
            </a:lvl5pPr>
            <a:lvl6pPr marL="1503045" indent="0" algn="ctr">
              <a:buNone/>
              <a:defRPr sz="1052"/>
            </a:lvl6pPr>
            <a:lvl7pPr marL="1803654" indent="0" algn="ctr">
              <a:buNone/>
              <a:defRPr sz="1052"/>
            </a:lvl7pPr>
            <a:lvl8pPr marL="2104263" indent="0" algn="ctr">
              <a:buNone/>
              <a:defRPr sz="1052"/>
            </a:lvl8pPr>
            <a:lvl9pPr marL="2404872" indent="0" algn="ctr">
              <a:buNone/>
              <a:defRPr sz="1052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38522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145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302240" y="569240"/>
            <a:ext cx="1296308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3316" y="569240"/>
            <a:ext cx="3813776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272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93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185" y="2665532"/>
            <a:ext cx="5185232" cy="4447496"/>
          </a:xfrm>
        </p:spPr>
        <p:txBody>
          <a:bodyPr anchor="b"/>
          <a:lstStyle>
            <a:lvl1pPr>
              <a:defRPr sz="3945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185" y="7155103"/>
            <a:ext cx="5185232" cy="2338833"/>
          </a:xfrm>
        </p:spPr>
        <p:txBody>
          <a:bodyPr/>
          <a:lstStyle>
            <a:lvl1pPr marL="0" indent="0">
              <a:buNone/>
              <a:defRPr sz="1578">
                <a:solidFill>
                  <a:schemeClr val="tx1"/>
                </a:solidFill>
              </a:defRPr>
            </a:lvl1pPr>
            <a:lvl2pPr marL="300609" indent="0">
              <a:buNone/>
              <a:defRPr sz="1315">
                <a:solidFill>
                  <a:schemeClr val="tx1">
                    <a:tint val="75000"/>
                  </a:schemeClr>
                </a:solidFill>
              </a:defRPr>
            </a:lvl2pPr>
            <a:lvl3pPr marL="601218" indent="0">
              <a:buNone/>
              <a:defRPr sz="1184">
                <a:solidFill>
                  <a:schemeClr val="tx1">
                    <a:tint val="75000"/>
                  </a:schemeClr>
                </a:solidFill>
              </a:defRPr>
            </a:lvl3pPr>
            <a:lvl4pPr marL="901827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4pPr>
            <a:lvl5pPr marL="1202436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5pPr>
            <a:lvl6pPr marL="1503045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6pPr>
            <a:lvl7pPr marL="1803654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7pPr>
            <a:lvl8pPr marL="2104263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8pPr>
            <a:lvl9pPr marL="2404872" indent="0">
              <a:buNone/>
              <a:defRPr sz="10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986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3315" y="2846200"/>
            <a:ext cx="255504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3506" y="2846200"/>
            <a:ext cx="255504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98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99" y="569242"/>
            <a:ext cx="5185232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4100" y="2620980"/>
            <a:ext cx="2543299" cy="1284502"/>
          </a:xfrm>
        </p:spPr>
        <p:txBody>
          <a:bodyPr anchor="b"/>
          <a:lstStyle>
            <a:lvl1pPr marL="0" indent="0">
              <a:buNone/>
              <a:defRPr sz="1578" b="1"/>
            </a:lvl1pPr>
            <a:lvl2pPr marL="300609" indent="0">
              <a:buNone/>
              <a:defRPr sz="1315" b="1"/>
            </a:lvl2pPr>
            <a:lvl3pPr marL="601218" indent="0">
              <a:buNone/>
              <a:defRPr sz="1184" b="1"/>
            </a:lvl3pPr>
            <a:lvl4pPr marL="901827" indent="0">
              <a:buNone/>
              <a:defRPr sz="1052" b="1"/>
            </a:lvl4pPr>
            <a:lvl5pPr marL="1202436" indent="0">
              <a:buNone/>
              <a:defRPr sz="1052" b="1"/>
            </a:lvl5pPr>
            <a:lvl6pPr marL="1503045" indent="0">
              <a:buNone/>
              <a:defRPr sz="1052" b="1"/>
            </a:lvl6pPr>
            <a:lvl7pPr marL="1803654" indent="0">
              <a:buNone/>
              <a:defRPr sz="1052" b="1"/>
            </a:lvl7pPr>
            <a:lvl8pPr marL="2104263" indent="0">
              <a:buNone/>
              <a:defRPr sz="1052" b="1"/>
            </a:lvl8pPr>
            <a:lvl9pPr marL="2404872" indent="0">
              <a:buNone/>
              <a:defRPr sz="10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4100" y="3905482"/>
            <a:ext cx="2543299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43506" y="2620980"/>
            <a:ext cx="2555825" cy="1284502"/>
          </a:xfrm>
        </p:spPr>
        <p:txBody>
          <a:bodyPr anchor="b"/>
          <a:lstStyle>
            <a:lvl1pPr marL="0" indent="0">
              <a:buNone/>
              <a:defRPr sz="1578" b="1"/>
            </a:lvl1pPr>
            <a:lvl2pPr marL="300609" indent="0">
              <a:buNone/>
              <a:defRPr sz="1315" b="1"/>
            </a:lvl2pPr>
            <a:lvl3pPr marL="601218" indent="0">
              <a:buNone/>
              <a:defRPr sz="1184" b="1"/>
            </a:lvl3pPr>
            <a:lvl4pPr marL="901827" indent="0">
              <a:buNone/>
              <a:defRPr sz="1052" b="1"/>
            </a:lvl4pPr>
            <a:lvl5pPr marL="1202436" indent="0">
              <a:buNone/>
              <a:defRPr sz="1052" b="1"/>
            </a:lvl5pPr>
            <a:lvl6pPr marL="1503045" indent="0">
              <a:buNone/>
              <a:defRPr sz="1052" b="1"/>
            </a:lvl6pPr>
            <a:lvl7pPr marL="1803654" indent="0">
              <a:buNone/>
              <a:defRPr sz="1052" b="1"/>
            </a:lvl7pPr>
            <a:lvl8pPr marL="2104263" indent="0">
              <a:buNone/>
              <a:defRPr sz="1052" b="1"/>
            </a:lvl8pPr>
            <a:lvl9pPr marL="2404872" indent="0">
              <a:buNone/>
              <a:defRPr sz="10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43506" y="3905482"/>
            <a:ext cx="2555825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5644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170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4728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99" y="712788"/>
            <a:ext cx="1938982" cy="2494756"/>
          </a:xfrm>
        </p:spPr>
        <p:txBody>
          <a:bodyPr anchor="b"/>
          <a:lstStyle>
            <a:lvl1pPr>
              <a:defRPr sz="2104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5825" y="1539425"/>
            <a:ext cx="3043506" cy="7598117"/>
          </a:xfrm>
        </p:spPr>
        <p:txBody>
          <a:bodyPr/>
          <a:lstStyle>
            <a:lvl1pPr>
              <a:defRPr sz="2104"/>
            </a:lvl1pPr>
            <a:lvl2pPr>
              <a:defRPr sz="1841"/>
            </a:lvl2pPr>
            <a:lvl3pPr>
              <a:defRPr sz="1578"/>
            </a:lvl3pPr>
            <a:lvl4pPr>
              <a:defRPr sz="1315"/>
            </a:lvl4pPr>
            <a:lvl5pPr>
              <a:defRPr sz="1315"/>
            </a:lvl5pPr>
            <a:lvl6pPr>
              <a:defRPr sz="1315"/>
            </a:lvl6pPr>
            <a:lvl7pPr>
              <a:defRPr sz="1315"/>
            </a:lvl7pPr>
            <a:lvl8pPr>
              <a:defRPr sz="1315"/>
            </a:lvl8pPr>
            <a:lvl9pPr>
              <a:defRPr sz="131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4099" y="3207544"/>
            <a:ext cx="1938982" cy="5942372"/>
          </a:xfrm>
        </p:spPr>
        <p:txBody>
          <a:bodyPr/>
          <a:lstStyle>
            <a:lvl1pPr marL="0" indent="0">
              <a:buNone/>
              <a:defRPr sz="1052"/>
            </a:lvl1pPr>
            <a:lvl2pPr marL="300609" indent="0">
              <a:buNone/>
              <a:defRPr sz="921"/>
            </a:lvl2pPr>
            <a:lvl3pPr marL="601218" indent="0">
              <a:buNone/>
              <a:defRPr sz="789"/>
            </a:lvl3pPr>
            <a:lvl4pPr marL="901827" indent="0">
              <a:buNone/>
              <a:defRPr sz="658"/>
            </a:lvl4pPr>
            <a:lvl5pPr marL="1202436" indent="0">
              <a:buNone/>
              <a:defRPr sz="658"/>
            </a:lvl5pPr>
            <a:lvl6pPr marL="1503045" indent="0">
              <a:buNone/>
              <a:defRPr sz="658"/>
            </a:lvl6pPr>
            <a:lvl7pPr marL="1803654" indent="0">
              <a:buNone/>
              <a:defRPr sz="658"/>
            </a:lvl7pPr>
            <a:lvl8pPr marL="2104263" indent="0">
              <a:buNone/>
              <a:defRPr sz="658"/>
            </a:lvl8pPr>
            <a:lvl9pPr marL="2404872" indent="0">
              <a:buNone/>
              <a:defRPr sz="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449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099" y="712788"/>
            <a:ext cx="1938982" cy="2494756"/>
          </a:xfrm>
        </p:spPr>
        <p:txBody>
          <a:bodyPr anchor="b"/>
          <a:lstStyle>
            <a:lvl1pPr>
              <a:defRPr sz="2104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55825" y="1539425"/>
            <a:ext cx="3043506" cy="7598117"/>
          </a:xfrm>
        </p:spPr>
        <p:txBody>
          <a:bodyPr anchor="t"/>
          <a:lstStyle>
            <a:lvl1pPr marL="0" indent="0">
              <a:buNone/>
              <a:defRPr sz="2104"/>
            </a:lvl1pPr>
            <a:lvl2pPr marL="300609" indent="0">
              <a:buNone/>
              <a:defRPr sz="1841"/>
            </a:lvl2pPr>
            <a:lvl3pPr marL="601218" indent="0">
              <a:buNone/>
              <a:defRPr sz="1578"/>
            </a:lvl3pPr>
            <a:lvl4pPr marL="901827" indent="0">
              <a:buNone/>
              <a:defRPr sz="1315"/>
            </a:lvl4pPr>
            <a:lvl5pPr marL="1202436" indent="0">
              <a:buNone/>
              <a:defRPr sz="1315"/>
            </a:lvl5pPr>
            <a:lvl6pPr marL="1503045" indent="0">
              <a:buNone/>
              <a:defRPr sz="1315"/>
            </a:lvl6pPr>
            <a:lvl7pPr marL="1803654" indent="0">
              <a:buNone/>
              <a:defRPr sz="1315"/>
            </a:lvl7pPr>
            <a:lvl8pPr marL="2104263" indent="0">
              <a:buNone/>
              <a:defRPr sz="1315"/>
            </a:lvl8pPr>
            <a:lvl9pPr marL="2404872" indent="0">
              <a:buNone/>
              <a:defRPr sz="1315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4099" y="3207544"/>
            <a:ext cx="1938982" cy="5942372"/>
          </a:xfrm>
        </p:spPr>
        <p:txBody>
          <a:bodyPr/>
          <a:lstStyle>
            <a:lvl1pPr marL="0" indent="0">
              <a:buNone/>
              <a:defRPr sz="1052"/>
            </a:lvl1pPr>
            <a:lvl2pPr marL="300609" indent="0">
              <a:buNone/>
              <a:defRPr sz="921"/>
            </a:lvl2pPr>
            <a:lvl3pPr marL="601218" indent="0">
              <a:buNone/>
              <a:defRPr sz="789"/>
            </a:lvl3pPr>
            <a:lvl4pPr marL="901827" indent="0">
              <a:buNone/>
              <a:defRPr sz="658"/>
            </a:lvl4pPr>
            <a:lvl5pPr marL="1202436" indent="0">
              <a:buNone/>
              <a:defRPr sz="658"/>
            </a:lvl5pPr>
            <a:lvl6pPr marL="1503045" indent="0">
              <a:buNone/>
              <a:defRPr sz="658"/>
            </a:lvl6pPr>
            <a:lvl7pPr marL="1803654" indent="0">
              <a:buNone/>
              <a:defRPr sz="658"/>
            </a:lvl7pPr>
            <a:lvl8pPr marL="2104263" indent="0">
              <a:buNone/>
              <a:defRPr sz="658"/>
            </a:lvl8pPr>
            <a:lvl9pPr marL="2404872" indent="0">
              <a:buNone/>
              <a:defRPr sz="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9374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3316" y="569242"/>
            <a:ext cx="5185232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316" y="2846200"/>
            <a:ext cx="51852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3316" y="9909729"/>
            <a:ext cx="135266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15779-2D27-411F-B815-47A2042935F6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1430" y="9909729"/>
            <a:ext cx="202900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5878" y="9909729"/>
            <a:ext cx="135266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9C5D2-6C54-4BDD-B6D2-D30062272D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1378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01218" rtl="0" eaLnBrk="1" latinLnBrk="0" hangingPunct="1">
        <a:lnSpc>
          <a:spcPct val="90000"/>
        </a:lnSpc>
        <a:spcBef>
          <a:spcPct val="0"/>
        </a:spcBef>
        <a:buNone/>
        <a:defRPr sz="28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0305" indent="-150305" algn="l" defTabSz="601218" rtl="0" eaLnBrk="1" latinLnBrk="0" hangingPunct="1">
        <a:lnSpc>
          <a:spcPct val="90000"/>
        </a:lnSpc>
        <a:spcBef>
          <a:spcPts val="658"/>
        </a:spcBef>
        <a:buFont typeface="Arial" panose="020B0604020202020204" pitchFamily="34" charset="0"/>
        <a:buChar char="•"/>
        <a:defRPr sz="1841" kern="1200">
          <a:solidFill>
            <a:schemeClr val="tx1"/>
          </a:solidFill>
          <a:latin typeface="+mn-lt"/>
          <a:ea typeface="+mn-ea"/>
          <a:cs typeface="+mn-cs"/>
        </a:defRPr>
      </a:lvl1pPr>
      <a:lvl2pPr marL="450914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578" kern="1200">
          <a:solidFill>
            <a:schemeClr val="tx1"/>
          </a:solidFill>
          <a:latin typeface="+mn-lt"/>
          <a:ea typeface="+mn-ea"/>
          <a:cs typeface="+mn-cs"/>
        </a:defRPr>
      </a:lvl2pPr>
      <a:lvl3pPr marL="751523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315" kern="1200">
          <a:solidFill>
            <a:schemeClr val="tx1"/>
          </a:solidFill>
          <a:latin typeface="+mn-lt"/>
          <a:ea typeface="+mn-ea"/>
          <a:cs typeface="+mn-cs"/>
        </a:defRPr>
      </a:lvl3pPr>
      <a:lvl4pPr marL="1052132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4pPr>
      <a:lvl5pPr marL="1352741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5pPr>
      <a:lvl6pPr marL="1653350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6pPr>
      <a:lvl7pPr marL="1953959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7pPr>
      <a:lvl8pPr marL="2254568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8pPr>
      <a:lvl9pPr marL="2555177" indent="-150305" algn="l" defTabSz="601218" rtl="0" eaLnBrk="1" latinLnBrk="0" hangingPunct="1">
        <a:lnSpc>
          <a:spcPct val="90000"/>
        </a:lnSpc>
        <a:spcBef>
          <a:spcPts val="329"/>
        </a:spcBef>
        <a:buFont typeface="Arial" panose="020B0604020202020204" pitchFamily="34" charset="0"/>
        <a:buChar char="•"/>
        <a:defRPr sz="11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1pPr>
      <a:lvl2pPr marL="300609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2pPr>
      <a:lvl3pPr marL="601218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3pPr>
      <a:lvl4pPr marL="901827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4pPr>
      <a:lvl5pPr marL="1202436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5pPr>
      <a:lvl6pPr marL="1503045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6pPr>
      <a:lvl7pPr marL="1803654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7pPr>
      <a:lvl8pPr marL="2104263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8pPr>
      <a:lvl9pPr marL="2404872" algn="l" defTabSz="601218" rtl="0" eaLnBrk="1" latinLnBrk="0" hangingPunct="1">
        <a:defRPr sz="11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B7D020-4D73-6EBB-8E75-C82DEEB1B5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935E5C73-19B8-60C5-D7A0-E5F3D86050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0" y="148426"/>
            <a:ext cx="6011863" cy="10687756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0869E5BA-1424-955A-A3F8-1D8EA55A406E}"/>
              </a:ext>
            </a:extLst>
          </p:cNvPr>
          <p:cNvSpPr/>
          <p:nvPr/>
        </p:nvSpPr>
        <p:spPr>
          <a:xfrm>
            <a:off x="0" y="3676085"/>
            <a:ext cx="4210050" cy="885824"/>
          </a:xfrm>
          <a:prstGeom prst="rect">
            <a:avLst/>
          </a:prstGeom>
          <a:solidFill>
            <a:srgbClr val="0052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DB434F5A-EAC9-B6BE-CABF-7F63458F8F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5" t="1508" r="-14585" b="28434"/>
          <a:stretch>
            <a:fillRect/>
          </a:stretch>
        </p:blipFill>
        <p:spPr>
          <a:xfrm>
            <a:off x="3197408" y="-2190184"/>
            <a:ext cx="3949274" cy="5994661"/>
          </a:xfrm>
          <a:prstGeom prst="roundRect">
            <a:avLst>
              <a:gd name="adj" fmla="val 50000"/>
            </a:avLst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FC996DC3-12D6-D4C1-9778-4609C4324097}"/>
              </a:ext>
            </a:extLst>
          </p:cNvPr>
          <p:cNvSpPr txBox="1"/>
          <p:nvPr/>
        </p:nvSpPr>
        <p:spPr>
          <a:xfrm>
            <a:off x="443125" y="885542"/>
            <a:ext cx="3062514" cy="905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pt-BR" sz="2700" b="1">
                <a:solidFill>
                  <a:srgbClr val="005221"/>
                </a:solidFill>
                <a:latin typeface="Aptos Black" panose="020B0004020202020204" pitchFamily="34" charset="0"/>
              </a:rPr>
              <a:t>COMUNICADO</a:t>
            </a:r>
          </a:p>
          <a:p>
            <a:pPr>
              <a:lnSpc>
                <a:spcPct val="70000"/>
              </a:lnSpc>
            </a:pPr>
            <a:r>
              <a:rPr lang="pt-BR" sz="4400" b="1">
                <a:solidFill>
                  <a:srgbClr val="005221"/>
                </a:solidFill>
                <a:latin typeface="Aptos Black" panose="020B0004020202020204" pitchFamily="34" charset="0"/>
              </a:rPr>
              <a:t>INTERNO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BD60E60C-F01C-B340-8FB4-3E4627F21979}"/>
              </a:ext>
            </a:extLst>
          </p:cNvPr>
          <p:cNvSpPr txBox="1"/>
          <p:nvPr/>
        </p:nvSpPr>
        <p:spPr>
          <a:xfrm>
            <a:off x="443125" y="3697516"/>
            <a:ext cx="3841390" cy="83272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85000"/>
              </a:lnSpc>
            </a:pPr>
            <a:r>
              <a:rPr lang="pt-BR" sz="2000" dirty="0">
                <a:solidFill>
                  <a:schemeClr val="bg1"/>
                </a:solidFill>
                <a:latin typeface="Aptos"/>
              </a:rPr>
              <a:t>Bem-vinda,</a:t>
            </a:r>
            <a:r>
              <a:rPr lang="pt-BR" sz="2800" dirty="0">
                <a:solidFill>
                  <a:schemeClr val="bg1"/>
                </a:solidFill>
                <a:latin typeface="Aptos"/>
              </a:rPr>
              <a:t> </a:t>
            </a:r>
          </a:p>
          <a:p>
            <a:pPr>
              <a:lnSpc>
                <a:spcPct val="85000"/>
              </a:lnSpc>
            </a:pPr>
            <a:r>
              <a:rPr lang="pt-BR" sz="2800" dirty="0">
                <a:solidFill>
                  <a:schemeClr val="bg1"/>
                </a:solidFill>
                <a:latin typeface="Aptos Black"/>
              </a:rPr>
              <a:t>Renata Ferreira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76F5F21-6B8B-3AA9-3E82-267BA136D743}"/>
              </a:ext>
            </a:extLst>
          </p:cNvPr>
          <p:cNvSpPr txBox="1"/>
          <p:nvPr/>
        </p:nvSpPr>
        <p:spPr>
          <a:xfrm>
            <a:off x="443125" y="2206541"/>
            <a:ext cx="2339795" cy="11539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70000"/>
              </a:lnSpc>
            </a:pPr>
            <a:r>
              <a:rPr lang="pt-BR" sz="3200">
                <a:solidFill>
                  <a:srgbClr val="005221"/>
                </a:solidFill>
                <a:latin typeface="Aptos"/>
              </a:rPr>
              <a:t>Nosso time </a:t>
            </a:r>
            <a:r>
              <a:rPr lang="pt-BR" sz="3200">
                <a:solidFill>
                  <a:srgbClr val="005221"/>
                </a:solidFill>
                <a:latin typeface="Aptos Black"/>
              </a:rPr>
              <a:t>ainda mais completo</a:t>
            </a:r>
            <a:r>
              <a:rPr lang="pt-BR" sz="3200">
                <a:solidFill>
                  <a:srgbClr val="005221"/>
                </a:solidFill>
                <a:latin typeface="Aptos"/>
              </a:rPr>
              <a:t>.</a:t>
            </a:r>
          </a:p>
        </p:txBody>
      </p:sp>
      <p:sp>
        <p:nvSpPr>
          <p:cNvPr id="2" name="CaixaDeTexto 8">
            <a:extLst>
              <a:ext uri="{FF2B5EF4-FFF2-40B4-BE49-F238E27FC236}">
                <a16:creationId xmlns:a16="http://schemas.microsoft.com/office/drawing/2014/main" id="{8C782ECC-2353-DAD6-5A28-D62F3A26C680}"/>
              </a:ext>
            </a:extLst>
          </p:cNvPr>
          <p:cNvSpPr txBox="1"/>
          <p:nvPr/>
        </p:nvSpPr>
        <p:spPr>
          <a:xfrm>
            <a:off x="443125" y="4877438"/>
            <a:ext cx="3540478" cy="52318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250" dirty="0">
                <a:solidFill>
                  <a:srgbClr val="005221"/>
                </a:solidFill>
                <a:latin typeface="Aptos"/>
                <a:ea typeface="+mn-lt"/>
                <a:cs typeface="+mn-lt"/>
              </a:rPr>
              <a:t>Renata dos Santos Ferreira é a </a:t>
            </a:r>
            <a:r>
              <a:rPr lang="pt-BR" sz="1250" b="1" dirty="0">
                <a:solidFill>
                  <a:srgbClr val="005221"/>
                </a:solidFill>
                <a:latin typeface="Aptos"/>
                <a:ea typeface="+mn-lt"/>
                <a:cs typeface="+mn-lt"/>
              </a:rPr>
              <a:t>nova Gestora de Compras da Galvani</a:t>
            </a:r>
            <a:r>
              <a:rPr lang="pt-BR" sz="1250" dirty="0">
                <a:solidFill>
                  <a:srgbClr val="005221"/>
                </a:solidFill>
                <a:latin typeface="Aptos"/>
                <a:ea typeface="+mn-lt"/>
                <a:cs typeface="+mn-lt"/>
              </a:rPr>
              <a:t>. Ela se reportará diretamente a Isaac Ferreira, gestor da área. Renata atuará no fortalecimento das estratégias de aquisição, desenvolvimento de fornecedores e gestão de contratos, contribuindo para a evolução contínua dos processos de compras da companhia.</a:t>
            </a:r>
          </a:p>
          <a:p>
            <a:endParaRPr lang="pt-BR" sz="1250" dirty="0">
              <a:solidFill>
                <a:srgbClr val="005221"/>
              </a:solidFill>
              <a:latin typeface="Aptos"/>
              <a:ea typeface="+mn-lt"/>
              <a:cs typeface="+mn-lt"/>
            </a:endParaRPr>
          </a:p>
          <a:p>
            <a:r>
              <a:rPr lang="pt-BR" sz="1250" dirty="0">
                <a:solidFill>
                  <a:srgbClr val="005221"/>
                </a:solidFill>
                <a:latin typeface="Aptos"/>
                <a:ea typeface="+mn-lt"/>
                <a:cs typeface="+mn-lt"/>
              </a:rPr>
              <a:t>Graduada em Administração, com MBA em Logística Empresarial e certificação internacional em </a:t>
            </a:r>
            <a:r>
              <a:rPr lang="pt-BR" sz="1250" dirty="0" err="1">
                <a:solidFill>
                  <a:srgbClr val="005221"/>
                </a:solidFill>
                <a:latin typeface="Aptos"/>
                <a:ea typeface="+mn-lt"/>
                <a:cs typeface="+mn-lt"/>
              </a:rPr>
              <a:t>Procurement</a:t>
            </a:r>
            <a:r>
              <a:rPr lang="pt-BR" sz="1250" dirty="0">
                <a:solidFill>
                  <a:srgbClr val="005221"/>
                </a:solidFill>
                <a:latin typeface="Aptos"/>
                <a:ea typeface="+mn-lt"/>
                <a:cs typeface="+mn-lt"/>
              </a:rPr>
              <a:t> (CAPP – 2024), Renata possui uma trajetória consolidada na área de Compras, com mais de 15 anos de experiência em empresas de grande porte, nacionais e multinacionais. Ao longo de sua carreira, liderou categorias estratégicas, conduziu projetos de padronização e centralização de processos, alcançou resultados expressivos em redução de custos e participou de implementações internacionais do sistema SAP, atuando como </a:t>
            </a:r>
            <a:r>
              <a:rPr lang="pt-BR" sz="1250" dirty="0" err="1">
                <a:solidFill>
                  <a:srgbClr val="005221"/>
                </a:solidFill>
                <a:latin typeface="Aptos"/>
                <a:ea typeface="+mn-lt"/>
                <a:cs typeface="+mn-lt"/>
              </a:rPr>
              <a:t>key</a:t>
            </a:r>
            <a:r>
              <a:rPr lang="pt-BR" sz="1250" dirty="0">
                <a:solidFill>
                  <a:srgbClr val="005221"/>
                </a:solidFill>
                <a:latin typeface="Aptos"/>
                <a:ea typeface="+mn-lt"/>
                <a:cs typeface="+mn-lt"/>
              </a:rPr>
              <a:t> </a:t>
            </a:r>
            <a:r>
              <a:rPr lang="pt-BR" sz="1250" dirty="0" err="1">
                <a:solidFill>
                  <a:srgbClr val="005221"/>
                </a:solidFill>
                <a:latin typeface="Aptos"/>
                <a:ea typeface="+mn-lt"/>
                <a:cs typeface="+mn-lt"/>
              </a:rPr>
              <a:t>user</a:t>
            </a:r>
            <a:r>
              <a:rPr lang="pt-BR" sz="1250" dirty="0">
                <a:solidFill>
                  <a:srgbClr val="005221"/>
                </a:solidFill>
                <a:latin typeface="Aptos"/>
                <a:ea typeface="+mn-lt"/>
                <a:cs typeface="+mn-lt"/>
              </a:rPr>
              <a:t>.</a:t>
            </a:r>
          </a:p>
          <a:p>
            <a:endParaRPr lang="pt-BR" sz="1250" dirty="0">
              <a:solidFill>
                <a:srgbClr val="005221"/>
              </a:solidFill>
              <a:latin typeface="Aptos"/>
              <a:ea typeface="+mn-lt"/>
              <a:cs typeface="+mn-lt"/>
            </a:endParaRPr>
          </a:p>
          <a:p>
            <a:r>
              <a:rPr lang="pt-BR" sz="1250" dirty="0">
                <a:solidFill>
                  <a:srgbClr val="005221"/>
                </a:solidFill>
                <a:latin typeface="Aptos"/>
                <a:ea typeface="+mn-lt"/>
                <a:cs typeface="+mn-lt"/>
              </a:rPr>
              <a:t>Seja bem-vinda, Renata!</a:t>
            </a:r>
          </a:p>
          <a:p>
            <a:endParaRPr lang="pt-BR" sz="1250" dirty="0">
              <a:solidFill>
                <a:srgbClr val="005221"/>
              </a:solidFill>
              <a:latin typeface="Aptos"/>
              <a:ea typeface="+mn-lt"/>
              <a:cs typeface="+mn-lt"/>
            </a:endParaRPr>
          </a:p>
          <a:p>
            <a:pPr>
              <a:lnSpc>
                <a:spcPct val="85000"/>
              </a:lnSpc>
            </a:pPr>
            <a:r>
              <a:rPr lang="pt-BR" sz="1250" b="1" dirty="0">
                <a:solidFill>
                  <a:srgbClr val="005221"/>
                </a:solidFill>
                <a:latin typeface="Aptos"/>
                <a:ea typeface="Calibri"/>
                <a:cs typeface="Calibri"/>
              </a:rPr>
              <a:t>Desejamos muito sucesso nessa nova jornada! </a:t>
            </a:r>
          </a:p>
        </p:txBody>
      </p:sp>
    </p:spTree>
    <p:extLst>
      <p:ext uri="{BB962C8B-B14F-4D97-AF65-F5344CB8AC3E}">
        <p14:creationId xmlns:p14="http://schemas.microsoft.com/office/powerpoint/2010/main" val="1837192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B4B6DEC938F994AA1243A79B06046BD" ma:contentTypeVersion="18" ma:contentTypeDescription="Crie um novo documento." ma:contentTypeScope="" ma:versionID="ae42ce3781351e9ca2c70103e3585eb3">
  <xsd:schema xmlns:xsd="http://www.w3.org/2001/XMLSchema" xmlns:xs="http://www.w3.org/2001/XMLSchema" xmlns:p="http://schemas.microsoft.com/office/2006/metadata/properties" xmlns:ns2="15740c6e-a880-46f2-9e7c-1d3aef820614" xmlns:ns3="954f0b95-ab6e-423b-a513-ef76e77e4bff" targetNamespace="http://schemas.microsoft.com/office/2006/metadata/properties" ma:root="true" ma:fieldsID="f97688f96b5f8a004bac22fb41681dcb" ns2:_="" ns3:_="">
    <xsd:import namespace="15740c6e-a880-46f2-9e7c-1d3aef820614"/>
    <xsd:import namespace="954f0b95-ab6e-423b-a513-ef76e77e4bff"/>
    <xsd:element name="properties">
      <xsd:complexType>
        <xsd:sequence>
          <xsd:element name="documentManagement">
            <xsd:complexType>
              <xsd:all>
                <xsd:element ref="ns2:Unidade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2:Stat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740c6e-a880-46f2-9e7c-1d3aef820614" elementFormDefault="qualified">
    <xsd:import namespace="http://schemas.microsoft.com/office/2006/documentManagement/types"/>
    <xsd:import namespace="http://schemas.microsoft.com/office/infopath/2007/PartnerControls"/>
    <xsd:element name="Unidade" ma:index="8" nillable="true" ma:displayName="Unidade" ma:format="Dropdown" ma:list="ca66b916-7cb7-4e23-a290-9ab43ab63c2a" ma:internalName="Unidade" ma:showField="Sigla">
      <xsd:simpleType>
        <xsd:restriction base="dms:Lookup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Marcações de imagem" ma:readOnly="false" ma:fieldId="{5cf76f15-5ced-4ddc-b409-7134ff3c332f}" ma:taxonomyMulti="true" ma:sspId="c265a2ec-3c97-44bc-957e-6fdf41db45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tats" ma:index="24" nillable="true" ma:displayName="Status" ma:format="Dropdown" ma:internalName="Stats">
      <xsd:simpleType>
        <xsd:restriction base="dms:Choice">
          <xsd:enumeration value="Reprovado"/>
          <xsd:enumeration value="Aprovado"/>
          <xsd:enumeration value="Em Aprovação"/>
        </xsd:restriction>
      </xsd:simpleType>
    </xsd:element>
    <xsd:element name="MediaServiceBillingMetadata" ma:index="25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4f0b95-ab6e-423b-a513-ef76e77e4bff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152c12b9-58c2-40e5-bd63-b66859c83263}" ma:internalName="TaxCatchAll" ma:showField="CatchAllData" ma:web="954f0b95-ab6e-423b-a513-ef76e77e4b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54f0b95-ab6e-423b-a513-ef76e77e4bff" xsi:nil="true"/>
    <Stats xmlns="15740c6e-a880-46f2-9e7c-1d3aef820614" xsi:nil="true"/>
    <lcf76f155ced4ddcb4097134ff3c332f xmlns="15740c6e-a880-46f2-9e7c-1d3aef820614">
      <Terms xmlns="http://schemas.microsoft.com/office/infopath/2007/PartnerControls"/>
    </lcf76f155ced4ddcb4097134ff3c332f>
    <Unidade xmlns="15740c6e-a880-46f2-9e7c-1d3aef820614" xsi:nil="true"/>
  </documentManagement>
</p:properties>
</file>

<file path=customXml/itemProps1.xml><?xml version="1.0" encoding="utf-8"?>
<ds:datastoreItem xmlns:ds="http://schemas.openxmlformats.org/officeDocument/2006/customXml" ds:itemID="{A300ACD0-CE7B-4E48-8F32-6468031F5AEF}">
  <ds:schemaRefs>
    <ds:schemaRef ds:uri="15740c6e-a880-46f2-9e7c-1d3aef820614"/>
    <ds:schemaRef ds:uri="954f0b95-ab6e-423b-a513-ef76e77e4b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DB181C4-C08D-4CE0-97C1-0C623A0C75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F8FE2F-57C7-41D1-A139-44FFC035F566}">
  <ds:schemaRefs>
    <ds:schemaRef ds:uri="15740c6e-a880-46f2-9e7c-1d3aef820614"/>
    <ds:schemaRef ds:uri="954f0b95-ab6e-423b-a513-ef76e77e4bf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164</Words>
  <Application>Microsoft Office PowerPoint</Application>
  <PresentationFormat>Personalizar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Aptos Black</vt:lpstr>
      <vt:lpstr>Calibri Light</vt:lpstr>
      <vt:lpstr>Aptos</vt:lpstr>
      <vt:lpstr>Arial</vt:lpstr>
      <vt:lpstr>Calibri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BIZ Criação</dc:creator>
  <cp:lastModifiedBy>Pablo Luiz Paiva Mesquita</cp:lastModifiedBy>
  <cp:revision>3</cp:revision>
  <dcterms:created xsi:type="dcterms:W3CDTF">2025-01-13T19:13:09Z</dcterms:created>
  <dcterms:modified xsi:type="dcterms:W3CDTF">2025-07-16T17:18:57Z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0x010100FB4B6DEC938F994AA1243A79B06046BD</vt:lpwstr>
  </property>
  <property fmtid="{D5CDD505-2E9C-101B-9397-08002B2CF9AE}" pid="3" name="MediaServiceImageTags">
    <vt:lpwstr/>
  </property>
</Properties>
</file>