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4"/>
  </p:sldMasterIdLst>
  <p:sldIdLst>
    <p:sldId id="261" r:id="rId5"/>
  </p:sldIdLst>
  <p:sldSz cx="6011863" cy="10691813"/>
  <p:notesSz cx="6858000" cy="9144000"/>
  <p:embeddedFontLst>
    <p:embeddedFont>
      <p:font typeface="Aptos Black" panose="020B0604020202020204" charset="0"/>
      <p:bold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21"/>
    <a:srgbClr val="C0A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187776-EA8C-00FD-5E58-6DFBD09C86BA}" v="63" dt="2025-07-10T13:14:00.313"/>
    <p1510:client id="{E8028AD1-3375-E942-CA1F-CBD841510E25}" v="1" dt="2025-07-10T17:05:28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scila Ventura Pereira Melo Silva" userId="S::pvpsilva@galvani.ind.br::36793502-ff53-423a-a90e-5b14afdef282" providerId="AD" clId="Web-{7D187776-EA8C-00FD-5E58-6DFBD09C86BA}"/>
    <pc:docChg chg="modSld">
      <pc:chgData name="Priscila Ventura Pereira Melo Silva" userId="S::pvpsilva@galvani.ind.br::36793502-ff53-423a-a90e-5b14afdef282" providerId="AD" clId="Web-{7D187776-EA8C-00FD-5E58-6DFBD09C86BA}" dt="2025-07-10T13:14:00.313" v="42" actId="20577"/>
      <pc:docMkLst>
        <pc:docMk/>
      </pc:docMkLst>
      <pc:sldChg chg="modSp">
        <pc:chgData name="Priscila Ventura Pereira Melo Silva" userId="S::pvpsilva@galvani.ind.br::36793502-ff53-423a-a90e-5b14afdef282" providerId="AD" clId="Web-{7D187776-EA8C-00FD-5E58-6DFBD09C86BA}" dt="2025-07-10T13:14:00.313" v="42" actId="20577"/>
        <pc:sldMkLst>
          <pc:docMk/>
          <pc:sldMk cId="3697336622" sldId="261"/>
        </pc:sldMkLst>
        <pc:spChg chg="mod">
          <ac:chgData name="Priscila Ventura Pereira Melo Silva" userId="S::pvpsilva@galvani.ind.br::36793502-ff53-423a-a90e-5b14afdef282" providerId="AD" clId="Web-{7D187776-EA8C-00FD-5E58-6DFBD09C86BA}" dt="2025-07-10T13:14:00.313" v="42" actId="20577"/>
          <ac:spMkLst>
            <pc:docMk/>
            <pc:sldMk cId="3697336622" sldId="261"/>
            <ac:spMk id="2" creationId="{AD6C278D-D137-05AE-8B82-FEB141295DA6}"/>
          </ac:spMkLst>
        </pc:spChg>
      </pc:sldChg>
    </pc:docChg>
  </pc:docChgLst>
  <pc:docChgLst>
    <pc:chgData name="Leonardo Henrique Mota Heffer da Costa" userId="f2f139e7-38b0-40ee-be0f-0e3ec82834dc" providerId="ADAL" clId="{91DCD652-7408-4FEF-A927-588E2E825ACB}"/>
    <pc:docChg chg="custSel modSld">
      <pc:chgData name="Leonardo Henrique Mota Heffer da Costa" userId="f2f139e7-38b0-40ee-be0f-0e3ec82834dc" providerId="ADAL" clId="{91DCD652-7408-4FEF-A927-588E2E825ACB}" dt="2025-07-04T20:18:42.070" v="632" actId="18131"/>
      <pc:docMkLst>
        <pc:docMk/>
      </pc:docMkLst>
      <pc:sldChg chg="addSp delSp modSp mod">
        <pc:chgData name="Leonardo Henrique Mota Heffer da Costa" userId="f2f139e7-38b0-40ee-be0f-0e3ec82834dc" providerId="ADAL" clId="{91DCD652-7408-4FEF-A927-588E2E825ACB}" dt="2025-07-04T20:18:42.070" v="632" actId="18131"/>
        <pc:sldMkLst>
          <pc:docMk/>
          <pc:sldMk cId="3697336622" sldId="261"/>
        </pc:sldMkLst>
        <pc:spChg chg="mod">
          <ac:chgData name="Leonardo Henrique Mota Heffer da Costa" userId="f2f139e7-38b0-40ee-be0f-0e3ec82834dc" providerId="ADAL" clId="{91DCD652-7408-4FEF-A927-588E2E825ACB}" dt="2025-07-04T20:17:18.511" v="566" actId="20577"/>
          <ac:spMkLst>
            <pc:docMk/>
            <pc:sldMk cId="3697336622" sldId="261"/>
            <ac:spMk id="2" creationId="{AD6C278D-D137-05AE-8B82-FEB141295DA6}"/>
          </ac:spMkLst>
        </pc:spChg>
        <pc:spChg chg="mod">
          <ac:chgData name="Leonardo Henrique Mota Heffer da Costa" userId="f2f139e7-38b0-40ee-be0f-0e3ec82834dc" providerId="ADAL" clId="{91DCD652-7408-4FEF-A927-588E2E825ACB}" dt="2025-07-04T18:39:22.610" v="10" actId="20577"/>
          <ac:spMkLst>
            <pc:docMk/>
            <pc:sldMk cId="3697336622" sldId="261"/>
            <ac:spMk id="8" creationId="{2CF75A4E-8C78-DE21-1785-C9EF2554F488}"/>
          </ac:spMkLst>
        </pc:spChg>
        <pc:picChg chg="mod modCrop">
          <ac:chgData name="Leonardo Henrique Mota Heffer da Costa" userId="f2f139e7-38b0-40ee-be0f-0e3ec82834dc" providerId="ADAL" clId="{91DCD652-7408-4FEF-A927-588E2E825ACB}" dt="2025-07-04T20:18:42.070" v="632" actId="18131"/>
          <ac:picMkLst>
            <pc:docMk/>
            <pc:sldMk cId="3697336622" sldId="261"/>
            <ac:picMk id="6" creationId="{C30289B5-B63A-4596-0026-8762DCE3EEE4}"/>
          </ac:picMkLst>
        </pc:picChg>
      </pc:sldChg>
    </pc:docChg>
  </pc:docChgLst>
  <pc:docChgLst>
    <pc:chgData name="Jaiara Carneiro de Sousa" userId="S::jcsousa@galvani.ind.br::99476989-c1aa-428b-83f6-b164905e9e4f" providerId="AD" clId="Web-{E8028AD1-3375-E942-CA1F-CBD841510E25}"/>
    <pc:docChg chg="modSld">
      <pc:chgData name="Jaiara Carneiro de Sousa" userId="S::jcsousa@galvani.ind.br::99476989-c1aa-428b-83f6-b164905e9e4f" providerId="AD" clId="Web-{E8028AD1-3375-E942-CA1F-CBD841510E25}" dt="2025-07-10T17:05:28.980" v="0" actId="1076"/>
      <pc:docMkLst>
        <pc:docMk/>
      </pc:docMkLst>
      <pc:sldChg chg="modSp">
        <pc:chgData name="Jaiara Carneiro de Sousa" userId="S::jcsousa@galvani.ind.br::99476989-c1aa-428b-83f6-b164905e9e4f" providerId="AD" clId="Web-{E8028AD1-3375-E942-CA1F-CBD841510E25}" dt="2025-07-10T17:05:28.980" v="0" actId="1076"/>
        <pc:sldMkLst>
          <pc:docMk/>
          <pc:sldMk cId="3697336622" sldId="261"/>
        </pc:sldMkLst>
        <pc:picChg chg="mod">
          <ac:chgData name="Jaiara Carneiro de Sousa" userId="S::jcsousa@galvani.ind.br::99476989-c1aa-428b-83f6-b164905e9e4f" providerId="AD" clId="Web-{E8028AD1-3375-E942-CA1F-CBD841510E25}" dt="2025-07-10T17:05:28.980" v="0" actId="1076"/>
          <ac:picMkLst>
            <pc:docMk/>
            <pc:sldMk cId="3697336622" sldId="261"/>
            <ac:picMk id="4" creationId="{90F24968-FD27-5711-01FD-DDA568D30E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890" y="1749795"/>
            <a:ext cx="5110084" cy="3722335"/>
          </a:xfrm>
        </p:spPr>
        <p:txBody>
          <a:bodyPr anchor="b"/>
          <a:lstStyle>
            <a:lvl1pPr algn="ctr">
              <a:defRPr sz="39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1483" y="5615678"/>
            <a:ext cx="4508897" cy="2581379"/>
          </a:xfrm>
        </p:spPr>
        <p:txBody>
          <a:bodyPr/>
          <a:lstStyle>
            <a:lvl1pPr marL="0" indent="0" algn="ctr">
              <a:buNone/>
              <a:defRPr sz="1578"/>
            </a:lvl1pPr>
            <a:lvl2pPr marL="300609" indent="0" algn="ctr">
              <a:buNone/>
              <a:defRPr sz="1315"/>
            </a:lvl2pPr>
            <a:lvl3pPr marL="601218" indent="0" algn="ctr">
              <a:buNone/>
              <a:defRPr sz="1184"/>
            </a:lvl3pPr>
            <a:lvl4pPr marL="901827" indent="0" algn="ctr">
              <a:buNone/>
              <a:defRPr sz="1052"/>
            </a:lvl4pPr>
            <a:lvl5pPr marL="1202436" indent="0" algn="ctr">
              <a:buNone/>
              <a:defRPr sz="1052"/>
            </a:lvl5pPr>
            <a:lvl6pPr marL="1503045" indent="0" algn="ctr">
              <a:buNone/>
              <a:defRPr sz="1052"/>
            </a:lvl6pPr>
            <a:lvl7pPr marL="1803654" indent="0" algn="ctr">
              <a:buNone/>
              <a:defRPr sz="1052"/>
            </a:lvl7pPr>
            <a:lvl8pPr marL="2104263" indent="0" algn="ctr">
              <a:buNone/>
              <a:defRPr sz="1052"/>
            </a:lvl8pPr>
            <a:lvl9pPr marL="2404872" indent="0" algn="ctr">
              <a:buNone/>
              <a:defRPr sz="1052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52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14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02240" y="569240"/>
            <a:ext cx="1296308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3316" y="569240"/>
            <a:ext cx="3813776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7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3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185" y="2665532"/>
            <a:ext cx="5185232" cy="4447496"/>
          </a:xfrm>
        </p:spPr>
        <p:txBody>
          <a:bodyPr anchor="b"/>
          <a:lstStyle>
            <a:lvl1pPr>
              <a:defRPr sz="39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185" y="7155103"/>
            <a:ext cx="5185232" cy="2338833"/>
          </a:xfrm>
        </p:spPr>
        <p:txBody>
          <a:bodyPr/>
          <a:lstStyle>
            <a:lvl1pPr marL="0" indent="0">
              <a:buNone/>
              <a:defRPr sz="1578">
                <a:solidFill>
                  <a:schemeClr val="tx1"/>
                </a:solidFill>
              </a:defRPr>
            </a:lvl1pPr>
            <a:lvl2pPr marL="300609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2pPr>
            <a:lvl3pPr marL="601218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3pPr>
            <a:lvl4pPr marL="901827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202436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503045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1803654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104263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40487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86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3315" y="2846200"/>
            <a:ext cx="255504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3506" y="2846200"/>
            <a:ext cx="255504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9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569242"/>
            <a:ext cx="5185232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100" y="2620980"/>
            <a:ext cx="2543299" cy="1284502"/>
          </a:xfrm>
        </p:spPr>
        <p:txBody>
          <a:bodyPr anchor="b"/>
          <a:lstStyle>
            <a:lvl1pPr marL="0" indent="0">
              <a:buNone/>
              <a:defRPr sz="1578" b="1"/>
            </a:lvl1pPr>
            <a:lvl2pPr marL="300609" indent="0">
              <a:buNone/>
              <a:defRPr sz="1315" b="1"/>
            </a:lvl2pPr>
            <a:lvl3pPr marL="601218" indent="0">
              <a:buNone/>
              <a:defRPr sz="1184" b="1"/>
            </a:lvl3pPr>
            <a:lvl4pPr marL="901827" indent="0">
              <a:buNone/>
              <a:defRPr sz="1052" b="1"/>
            </a:lvl4pPr>
            <a:lvl5pPr marL="1202436" indent="0">
              <a:buNone/>
              <a:defRPr sz="1052" b="1"/>
            </a:lvl5pPr>
            <a:lvl6pPr marL="1503045" indent="0">
              <a:buNone/>
              <a:defRPr sz="1052" b="1"/>
            </a:lvl6pPr>
            <a:lvl7pPr marL="1803654" indent="0">
              <a:buNone/>
              <a:defRPr sz="1052" b="1"/>
            </a:lvl7pPr>
            <a:lvl8pPr marL="2104263" indent="0">
              <a:buNone/>
              <a:defRPr sz="1052" b="1"/>
            </a:lvl8pPr>
            <a:lvl9pPr marL="2404872" indent="0">
              <a:buNone/>
              <a:defRPr sz="10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100" y="3905482"/>
            <a:ext cx="2543299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43506" y="2620980"/>
            <a:ext cx="2555825" cy="1284502"/>
          </a:xfrm>
        </p:spPr>
        <p:txBody>
          <a:bodyPr anchor="b"/>
          <a:lstStyle>
            <a:lvl1pPr marL="0" indent="0">
              <a:buNone/>
              <a:defRPr sz="1578" b="1"/>
            </a:lvl1pPr>
            <a:lvl2pPr marL="300609" indent="0">
              <a:buNone/>
              <a:defRPr sz="1315" b="1"/>
            </a:lvl2pPr>
            <a:lvl3pPr marL="601218" indent="0">
              <a:buNone/>
              <a:defRPr sz="1184" b="1"/>
            </a:lvl3pPr>
            <a:lvl4pPr marL="901827" indent="0">
              <a:buNone/>
              <a:defRPr sz="1052" b="1"/>
            </a:lvl4pPr>
            <a:lvl5pPr marL="1202436" indent="0">
              <a:buNone/>
              <a:defRPr sz="1052" b="1"/>
            </a:lvl5pPr>
            <a:lvl6pPr marL="1503045" indent="0">
              <a:buNone/>
              <a:defRPr sz="1052" b="1"/>
            </a:lvl6pPr>
            <a:lvl7pPr marL="1803654" indent="0">
              <a:buNone/>
              <a:defRPr sz="1052" b="1"/>
            </a:lvl7pPr>
            <a:lvl8pPr marL="2104263" indent="0">
              <a:buNone/>
              <a:defRPr sz="1052" b="1"/>
            </a:lvl8pPr>
            <a:lvl9pPr marL="2404872" indent="0">
              <a:buNone/>
              <a:defRPr sz="10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3506" y="3905482"/>
            <a:ext cx="2555825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64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70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72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712788"/>
            <a:ext cx="1938982" cy="2494756"/>
          </a:xfrm>
        </p:spPr>
        <p:txBody>
          <a:bodyPr anchor="b"/>
          <a:lstStyle>
            <a:lvl1pPr>
              <a:defRPr sz="2104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25" y="1539425"/>
            <a:ext cx="3043506" cy="7598117"/>
          </a:xfrm>
        </p:spPr>
        <p:txBody>
          <a:bodyPr/>
          <a:lstStyle>
            <a:lvl1pPr>
              <a:defRPr sz="2104"/>
            </a:lvl1pPr>
            <a:lvl2pPr>
              <a:defRPr sz="1841"/>
            </a:lvl2pPr>
            <a:lvl3pPr>
              <a:defRPr sz="1578"/>
            </a:lvl3pPr>
            <a:lvl4pPr>
              <a:defRPr sz="1315"/>
            </a:lvl4pPr>
            <a:lvl5pPr>
              <a:defRPr sz="1315"/>
            </a:lvl5pPr>
            <a:lvl6pPr>
              <a:defRPr sz="1315"/>
            </a:lvl6pPr>
            <a:lvl7pPr>
              <a:defRPr sz="1315"/>
            </a:lvl7pPr>
            <a:lvl8pPr>
              <a:defRPr sz="1315"/>
            </a:lvl8pPr>
            <a:lvl9pPr>
              <a:defRPr sz="1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099" y="3207544"/>
            <a:ext cx="1938982" cy="5942372"/>
          </a:xfrm>
        </p:spPr>
        <p:txBody>
          <a:bodyPr/>
          <a:lstStyle>
            <a:lvl1pPr marL="0" indent="0">
              <a:buNone/>
              <a:defRPr sz="1052"/>
            </a:lvl1pPr>
            <a:lvl2pPr marL="300609" indent="0">
              <a:buNone/>
              <a:defRPr sz="921"/>
            </a:lvl2pPr>
            <a:lvl3pPr marL="601218" indent="0">
              <a:buNone/>
              <a:defRPr sz="789"/>
            </a:lvl3pPr>
            <a:lvl4pPr marL="901827" indent="0">
              <a:buNone/>
              <a:defRPr sz="658"/>
            </a:lvl4pPr>
            <a:lvl5pPr marL="1202436" indent="0">
              <a:buNone/>
              <a:defRPr sz="658"/>
            </a:lvl5pPr>
            <a:lvl6pPr marL="1503045" indent="0">
              <a:buNone/>
              <a:defRPr sz="658"/>
            </a:lvl6pPr>
            <a:lvl7pPr marL="1803654" indent="0">
              <a:buNone/>
              <a:defRPr sz="658"/>
            </a:lvl7pPr>
            <a:lvl8pPr marL="2104263" indent="0">
              <a:buNone/>
              <a:defRPr sz="658"/>
            </a:lvl8pPr>
            <a:lvl9pPr marL="2404872" indent="0">
              <a:buNone/>
              <a:defRPr sz="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4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712788"/>
            <a:ext cx="1938982" cy="2494756"/>
          </a:xfrm>
        </p:spPr>
        <p:txBody>
          <a:bodyPr anchor="b"/>
          <a:lstStyle>
            <a:lvl1pPr>
              <a:defRPr sz="2104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55825" y="1539425"/>
            <a:ext cx="3043506" cy="7598117"/>
          </a:xfrm>
        </p:spPr>
        <p:txBody>
          <a:bodyPr anchor="t"/>
          <a:lstStyle>
            <a:lvl1pPr marL="0" indent="0">
              <a:buNone/>
              <a:defRPr sz="2104"/>
            </a:lvl1pPr>
            <a:lvl2pPr marL="300609" indent="0">
              <a:buNone/>
              <a:defRPr sz="1841"/>
            </a:lvl2pPr>
            <a:lvl3pPr marL="601218" indent="0">
              <a:buNone/>
              <a:defRPr sz="1578"/>
            </a:lvl3pPr>
            <a:lvl4pPr marL="901827" indent="0">
              <a:buNone/>
              <a:defRPr sz="1315"/>
            </a:lvl4pPr>
            <a:lvl5pPr marL="1202436" indent="0">
              <a:buNone/>
              <a:defRPr sz="1315"/>
            </a:lvl5pPr>
            <a:lvl6pPr marL="1503045" indent="0">
              <a:buNone/>
              <a:defRPr sz="1315"/>
            </a:lvl6pPr>
            <a:lvl7pPr marL="1803654" indent="0">
              <a:buNone/>
              <a:defRPr sz="1315"/>
            </a:lvl7pPr>
            <a:lvl8pPr marL="2104263" indent="0">
              <a:buNone/>
              <a:defRPr sz="1315"/>
            </a:lvl8pPr>
            <a:lvl9pPr marL="2404872" indent="0">
              <a:buNone/>
              <a:defRPr sz="1315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099" y="3207544"/>
            <a:ext cx="1938982" cy="5942372"/>
          </a:xfrm>
        </p:spPr>
        <p:txBody>
          <a:bodyPr/>
          <a:lstStyle>
            <a:lvl1pPr marL="0" indent="0">
              <a:buNone/>
              <a:defRPr sz="1052"/>
            </a:lvl1pPr>
            <a:lvl2pPr marL="300609" indent="0">
              <a:buNone/>
              <a:defRPr sz="921"/>
            </a:lvl2pPr>
            <a:lvl3pPr marL="601218" indent="0">
              <a:buNone/>
              <a:defRPr sz="789"/>
            </a:lvl3pPr>
            <a:lvl4pPr marL="901827" indent="0">
              <a:buNone/>
              <a:defRPr sz="658"/>
            </a:lvl4pPr>
            <a:lvl5pPr marL="1202436" indent="0">
              <a:buNone/>
              <a:defRPr sz="658"/>
            </a:lvl5pPr>
            <a:lvl6pPr marL="1503045" indent="0">
              <a:buNone/>
              <a:defRPr sz="658"/>
            </a:lvl6pPr>
            <a:lvl7pPr marL="1803654" indent="0">
              <a:buNone/>
              <a:defRPr sz="658"/>
            </a:lvl7pPr>
            <a:lvl8pPr marL="2104263" indent="0">
              <a:buNone/>
              <a:defRPr sz="658"/>
            </a:lvl8pPr>
            <a:lvl9pPr marL="2404872" indent="0">
              <a:buNone/>
              <a:defRPr sz="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37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3316" y="569242"/>
            <a:ext cx="5185232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316" y="2846200"/>
            <a:ext cx="51852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3316" y="9909729"/>
            <a:ext cx="135266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5779-2D27-411F-B815-47A2042935F6}" type="datetimeFigureOut">
              <a:rPr lang="pt-BR" smtClean="0"/>
              <a:t>10/07/2025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1430" y="9909729"/>
            <a:ext cx="202900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5878" y="9909729"/>
            <a:ext cx="135266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9C5D2-6C54-4BDD-B6D2-D30062272DA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37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01218" rtl="0" eaLnBrk="1" latinLnBrk="0" hangingPunct="1">
        <a:lnSpc>
          <a:spcPct val="90000"/>
        </a:lnSpc>
        <a:spcBef>
          <a:spcPct val="0"/>
        </a:spcBef>
        <a:buNone/>
        <a:defRPr sz="28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305" indent="-150305" algn="l" defTabSz="601218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1841" kern="1200">
          <a:solidFill>
            <a:schemeClr val="tx1"/>
          </a:solidFill>
          <a:latin typeface="+mn-lt"/>
          <a:ea typeface="+mn-ea"/>
          <a:cs typeface="+mn-cs"/>
        </a:defRPr>
      </a:lvl1pPr>
      <a:lvl2pPr marL="450914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2pPr>
      <a:lvl3pPr marL="751523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3pPr>
      <a:lvl4pPr marL="1052132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4pPr>
      <a:lvl5pPr marL="1352741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5pPr>
      <a:lvl6pPr marL="1653350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6pPr>
      <a:lvl7pPr marL="1953959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7pPr>
      <a:lvl8pPr marL="2254568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8pPr>
      <a:lvl9pPr marL="2555177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1pPr>
      <a:lvl2pPr marL="300609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2pPr>
      <a:lvl3pPr marL="601218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3pPr>
      <a:lvl4pPr marL="901827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4pPr>
      <a:lvl5pPr marL="1202436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5pPr>
      <a:lvl6pPr marL="1503045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6pPr>
      <a:lvl7pPr marL="1803654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7pPr>
      <a:lvl8pPr marL="2104263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8pPr>
      <a:lvl9pPr marL="2404872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0F24968-FD27-5711-01FD-DDA568D30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0" y="148426"/>
            <a:ext cx="6011863" cy="1068775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4979ED0-A0D6-DC09-FD17-47CF0EE8B9E9}"/>
              </a:ext>
            </a:extLst>
          </p:cNvPr>
          <p:cNvSpPr/>
          <p:nvPr/>
        </p:nvSpPr>
        <p:spPr>
          <a:xfrm>
            <a:off x="0" y="3676085"/>
            <a:ext cx="4210050" cy="885824"/>
          </a:xfrm>
          <a:prstGeom prst="rect">
            <a:avLst/>
          </a:prstGeom>
          <a:solidFill>
            <a:srgbClr val="0052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30289B5-B63A-4596-0026-8762DCE3E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5" t="1508" r="-14585" b="28434"/>
          <a:stretch>
            <a:fillRect/>
          </a:stretch>
        </p:blipFill>
        <p:spPr>
          <a:xfrm>
            <a:off x="3197408" y="-2190184"/>
            <a:ext cx="3949274" cy="5994661"/>
          </a:xfrm>
          <a:prstGeom prst="roundRect">
            <a:avLst>
              <a:gd name="adj" fmla="val 50000"/>
            </a:avLst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67761A5-DAFE-E3EF-CF60-FDEE210B42DF}"/>
              </a:ext>
            </a:extLst>
          </p:cNvPr>
          <p:cNvSpPr txBox="1"/>
          <p:nvPr/>
        </p:nvSpPr>
        <p:spPr>
          <a:xfrm>
            <a:off x="443125" y="885542"/>
            <a:ext cx="3062514" cy="905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pt-BR" sz="2700" b="1">
                <a:solidFill>
                  <a:srgbClr val="005221"/>
                </a:solidFill>
                <a:latin typeface="Aptos Black" panose="020B0004020202020204" pitchFamily="34" charset="0"/>
              </a:rPr>
              <a:t>COMUNICADO</a:t>
            </a:r>
          </a:p>
          <a:p>
            <a:pPr>
              <a:lnSpc>
                <a:spcPct val="70000"/>
              </a:lnSpc>
            </a:pPr>
            <a:r>
              <a:rPr lang="pt-BR" sz="4400" b="1">
                <a:solidFill>
                  <a:srgbClr val="005221"/>
                </a:solidFill>
                <a:latin typeface="Aptos Black" panose="020B0004020202020204" pitchFamily="34" charset="0"/>
              </a:rPr>
              <a:t>INTERNO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CF75A4E-8C78-DE21-1785-C9EF2554F488}"/>
              </a:ext>
            </a:extLst>
          </p:cNvPr>
          <p:cNvSpPr txBox="1"/>
          <p:nvPr/>
        </p:nvSpPr>
        <p:spPr>
          <a:xfrm>
            <a:off x="443125" y="3697516"/>
            <a:ext cx="3841390" cy="8327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pt-BR" sz="2000">
                <a:solidFill>
                  <a:schemeClr val="bg1"/>
                </a:solidFill>
                <a:latin typeface="Aptos"/>
              </a:rPr>
              <a:t>Bem-vindo,</a:t>
            </a:r>
            <a:r>
              <a:rPr lang="pt-BR" sz="2800">
                <a:solidFill>
                  <a:schemeClr val="bg1"/>
                </a:solidFill>
                <a:latin typeface="Aptos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pt-BR" sz="2800" err="1">
                <a:solidFill>
                  <a:schemeClr val="bg1"/>
                </a:solidFill>
                <a:latin typeface="Aptos Black"/>
              </a:rPr>
              <a:t>Edman</a:t>
            </a:r>
            <a:r>
              <a:rPr lang="pt-BR" sz="2800">
                <a:solidFill>
                  <a:schemeClr val="bg1"/>
                </a:solidFill>
                <a:latin typeface="Aptos Black"/>
              </a:rPr>
              <a:t> Mota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350792D-DF96-0928-D7FB-2C5D36FEC43C}"/>
              </a:ext>
            </a:extLst>
          </p:cNvPr>
          <p:cNvSpPr txBox="1"/>
          <p:nvPr/>
        </p:nvSpPr>
        <p:spPr>
          <a:xfrm>
            <a:off x="443125" y="2206541"/>
            <a:ext cx="2339795" cy="11539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70000"/>
              </a:lnSpc>
            </a:pPr>
            <a:r>
              <a:rPr lang="pt-BR" sz="3200">
                <a:solidFill>
                  <a:srgbClr val="005221"/>
                </a:solidFill>
                <a:latin typeface="Aptos"/>
              </a:rPr>
              <a:t>Nosso time </a:t>
            </a:r>
            <a:r>
              <a:rPr lang="pt-BR" sz="3200">
                <a:solidFill>
                  <a:srgbClr val="005221"/>
                </a:solidFill>
                <a:latin typeface="Aptos Black"/>
              </a:rPr>
              <a:t>ainda mais completo</a:t>
            </a:r>
            <a:r>
              <a:rPr lang="pt-BR" sz="3200">
                <a:solidFill>
                  <a:srgbClr val="005221"/>
                </a:solidFill>
                <a:latin typeface="Aptos"/>
              </a:rPr>
              <a:t>.</a:t>
            </a:r>
          </a:p>
        </p:txBody>
      </p:sp>
      <p:sp>
        <p:nvSpPr>
          <p:cNvPr id="2" name="CaixaDeTexto 8">
            <a:extLst>
              <a:ext uri="{FF2B5EF4-FFF2-40B4-BE49-F238E27FC236}">
                <a16:creationId xmlns:a16="http://schemas.microsoft.com/office/drawing/2014/main" id="{AD6C278D-D137-05AE-8B82-FEB141295DA6}"/>
              </a:ext>
            </a:extLst>
          </p:cNvPr>
          <p:cNvSpPr txBox="1"/>
          <p:nvPr/>
        </p:nvSpPr>
        <p:spPr>
          <a:xfrm>
            <a:off x="443125" y="4877438"/>
            <a:ext cx="3533130" cy="40777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125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Edman</a:t>
            </a:r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 Mota é o novo </a:t>
            </a:r>
            <a:r>
              <a:rPr lang="pt-BR" sz="1250" b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Supervisor de Produção de Fertilizantes</a:t>
            </a:r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 do Complexo Industrial de Luís Eduardo Magalhães. Ele se reportará a Juliano Alves, gerente de Produção, e passa a integrar a equipe liderada por Rafael Murro, diretor de Operações.</a:t>
            </a:r>
            <a:endParaRPr lang="pt-BR">
              <a:ea typeface="Calibri"/>
              <a:cs typeface="Calibri"/>
            </a:endParaRPr>
          </a:p>
          <a:p>
            <a:pPr algn="just"/>
            <a:endParaRPr lang="pt-BR" sz="125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pPr algn="just"/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Natural de Uberlândia (MG), </a:t>
            </a:r>
            <a:r>
              <a:rPr lang="pt-BR" sz="125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Edman</a:t>
            </a:r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 é casado, pai de dois filhos e valoriza os momentos em família. </a:t>
            </a:r>
            <a:endParaRPr lang="pt-BR">
              <a:solidFill>
                <a:srgbClr val="000000"/>
              </a:solidFill>
              <a:latin typeface="Calibri" panose="020F0502020204030204"/>
              <a:ea typeface="+mn-lt"/>
              <a:cs typeface="+mn-lt"/>
            </a:endParaRPr>
          </a:p>
          <a:p>
            <a:pPr algn="just"/>
            <a:endParaRPr lang="pt-BR" sz="125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pPr algn="just"/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Com mais de 15 anos de experiência na produção de fertilizantes nitrogenados e fosfatados, ele traz sólida vivência na gestão de pessoas e processos industriais, tendo atuado em grandes empresas multinacionais do setor.</a:t>
            </a:r>
            <a:endParaRPr lang="pt-BR">
              <a:ea typeface="Calibri"/>
              <a:cs typeface="Calibri"/>
            </a:endParaRPr>
          </a:p>
          <a:p>
            <a:pPr algn="just"/>
            <a:endParaRPr lang="pt-BR" sz="125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pPr algn="just"/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Seja bem-vindo, </a:t>
            </a:r>
            <a:r>
              <a:rPr lang="pt-BR" sz="125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Edman</a:t>
            </a:r>
            <a:r>
              <a:rPr lang="pt-BR" sz="1250">
                <a:solidFill>
                  <a:srgbClr val="005221"/>
                </a:solidFill>
                <a:latin typeface="Aptos"/>
                <a:ea typeface="+mn-lt"/>
                <a:cs typeface="+mn-lt"/>
              </a:rPr>
              <a:t>!</a:t>
            </a:r>
            <a:endParaRPr lang="pt-BR">
              <a:ea typeface="Calibri" panose="020F0502020204030204"/>
              <a:cs typeface="Calibri" panose="020F0502020204030204"/>
            </a:endParaRPr>
          </a:p>
          <a:p>
            <a:pPr algn="just"/>
            <a:endParaRPr lang="pt-BR" sz="1250">
              <a:solidFill>
                <a:srgbClr val="005221"/>
              </a:solidFill>
              <a:latin typeface="Aptos"/>
              <a:ea typeface="Calibri"/>
              <a:cs typeface="Calibri"/>
            </a:endParaRPr>
          </a:p>
          <a:p>
            <a:pPr>
              <a:lnSpc>
                <a:spcPct val="85000"/>
              </a:lnSpc>
            </a:pPr>
            <a:r>
              <a:rPr lang="pt-BR" sz="1250" b="1">
                <a:solidFill>
                  <a:srgbClr val="005221"/>
                </a:solidFill>
                <a:latin typeface="Aptos"/>
                <a:ea typeface="Calibri"/>
                <a:cs typeface="Calibri"/>
              </a:rPr>
              <a:t>Desejamos muito sucesso nessa nova jornada! </a:t>
            </a:r>
          </a:p>
        </p:txBody>
      </p:sp>
    </p:spTree>
    <p:extLst>
      <p:ext uri="{BB962C8B-B14F-4D97-AF65-F5344CB8AC3E}">
        <p14:creationId xmlns:p14="http://schemas.microsoft.com/office/powerpoint/2010/main" val="3697336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4f0b95-ab6e-423b-a513-ef76e77e4bff" xsi:nil="true"/>
    <Stats xmlns="15740c6e-a880-46f2-9e7c-1d3aef820614" xsi:nil="true"/>
    <lcf76f155ced4ddcb4097134ff3c332f xmlns="15740c6e-a880-46f2-9e7c-1d3aef820614">
      <Terms xmlns="http://schemas.microsoft.com/office/infopath/2007/PartnerControls"/>
    </lcf76f155ced4ddcb4097134ff3c332f>
    <Unidade xmlns="15740c6e-a880-46f2-9e7c-1d3aef82061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B4B6DEC938F994AA1243A79B06046BD" ma:contentTypeVersion="18" ma:contentTypeDescription="Crie um novo documento." ma:contentTypeScope="" ma:versionID="ae42ce3781351e9ca2c70103e3585eb3">
  <xsd:schema xmlns:xsd="http://www.w3.org/2001/XMLSchema" xmlns:xs="http://www.w3.org/2001/XMLSchema" xmlns:p="http://schemas.microsoft.com/office/2006/metadata/properties" xmlns:ns2="15740c6e-a880-46f2-9e7c-1d3aef820614" xmlns:ns3="954f0b95-ab6e-423b-a513-ef76e77e4bff" targetNamespace="http://schemas.microsoft.com/office/2006/metadata/properties" ma:root="true" ma:fieldsID="f97688f96b5f8a004bac22fb41681dcb" ns2:_="" ns3:_="">
    <xsd:import namespace="15740c6e-a880-46f2-9e7c-1d3aef820614"/>
    <xsd:import namespace="954f0b95-ab6e-423b-a513-ef76e77e4bff"/>
    <xsd:element name="properties">
      <xsd:complexType>
        <xsd:sequence>
          <xsd:element name="documentManagement">
            <xsd:complexType>
              <xsd:all>
                <xsd:element ref="ns2:Unidade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Stat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40c6e-a880-46f2-9e7c-1d3aef820614" elementFormDefault="qualified">
    <xsd:import namespace="http://schemas.microsoft.com/office/2006/documentManagement/types"/>
    <xsd:import namespace="http://schemas.microsoft.com/office/infopath/2007/PartnerControls"/>
    <xsd:element name="Unidade" ma:index="8" nillable="true" ma:displayName="Unidade" ma:format="Dropdown" ma:list="ca66b916-7cb7-4e23-a290-9ab43ab63c2a" ma:internalName="Unidade" ma:showField="Sigla">
      <xsd:simpleType>
        <xsd:restriction base="dms:Lookup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c265a2ec-3c97-44bc-957e-6fdf41db4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s" ma:index="24" nillable="true" ma:displayName="Status" ma:format="Dropdown" ma:internalName="Stats">
      <xsd:simpleType>
        <xsd:restriction base="dms:Choice">
          <xsd:enumeration value="Reprovado"/>
          <xsd:enumeration value="Aprovado"/>
          <xsd:enumeration value="Em Aprovação"/>
        </xsd:restriction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f0b95-ab6e-423b-a513-ef76e77e4bf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52c12b9-58c2-40e5-bd63-b66859c83263}" ma:internalName="TaxCatchAll" ma:showField="CatchAllData" ma:web="954f0b95-ab6e-423b-a513-ef76e77e4b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F8FE2F-57C7-41D1-A139-44FFC035F566}">
  <ds:schemaRefs>
    <ds:schemaRef ds:uri="15740c6e-a880-46f2-9e7c-1d3aef820614"/>
    <ds:schemaRef ds:uri="954f0b95-ab6e-423b-a513-ef76e77e4bf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B181C4-C08D-4CE0-97C1-0C623A0C7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00ACD0-CE7B-4E48-8F32-6468031F5AEF}">
  <ds:schemaRefs>
    <ds:schemaRef ds:uri="15740c6e-a880-46f2-9e7c-1d3aef820614"/>
    <ds:schemaRef ds:uri="954f0b95-ab6e-423b-a513-ef76e77e4b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BIZ Criação</dc:creator>
  <cp:revision>1</cp:revision>
  <dcterms:created xsi:type="dcterms:W3CDTF">2025-01-13T19:13:09Z</dcterms:created>
  <dcterms:modified xsi:type="dcterms:W3CDTF">2025-07-10T17:05:44Z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0x010100FB4B6DEC938F994AA1243A79B06046BD</vt:lpwstr>
  </property>
  <property fmtid="{D5CDD505-2E9C-101B-9397-08002B2CF9AE}" pid="3" name="MediaServiceImageTags">
    <vt:lpwstr/>
  </property>
</Properties>
</file>